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56" r:id="rId3"/>
    <p:sldId id="260" r:id="rId4"/>
    <p:sldId id="261" r:id="rId5"/>
    <p:sldId id="273" r:id="rId6"/>
    <p:sldId id="262" r:id="rId7"/>
    <p:sldId id="270" r:id="rId8"/>
    <p:sldId id="271" r:id="rId9"/>
    <p:sldId id="274" r:id="rId10"/>
    <p:sldId id="275" r:id="rId11"/>
    <p:sldId id="276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811C"/>
    <a:srgbClr val="009397"/>
    <a:srgbClr val="FFCE00"/>
    <a:srgbClr val="F6E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931"/>
    <p:restoredTop sz="95271"/>
  </p:normalViewPr>
  <p:slideViewPr>
    <p:cSldViewPr snapToObjects="1">
      <p:cViewPr varScale="1">
        <p:scale>
          <a:sx n="59" d="100"/>
          <a:sy n="59" d="100"/>
        </p:scale>
        <p:origin x="176" y="2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8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68662-CAC6-5F41-891C-C866EF4AB55A}" type="datetimeFigureOut">
              <a:rPr lang="en-US" smtClean="0"/>
              <a:t>12/8/24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06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0BD19-D903-F941-B8B1-6D7A1BE7F5B5}"/>
              </a:ext>
            </a:extLst>
          </p:cNvPr>
          <p:cNvGrpSpPr/>
          <p:nvPr/>
        </p:nvGrpSpPr>
        <p:grpSpPr>
          <a:xfrm>
            <a:off x="1748596" y="233070"/>
            <a:ext cx="5299166" cy="3683728"/>
            <a:chOff x="522514" y="209007"/>
            <a:chExt cx="5299166" cy="3683728"/>
          </a:xfrm>
        </p:grpSpPr>
        <p:sp>
          <p:nvSpPr>
            <p:cNvPr id="18" name="Oval Callout 17">
              <a:extLst>
                <a:ext uri="{FF2B5EF4-FFF2-40B4-BE49-F238E27FC236}">
                  <a16:creationId xmlns:a16="http://schemas.microsoft.com/office/drawing/2014/main" id="{508293DB-2B67-A24F-9BD0-0919FCC0646A}"/>
                </a:ext>
              </a:extLst>
            </p:cNvPr>
            <p:cNvSpPr/>
            <p:nvPr/>
          </p:nvSpPr>
          <p:spPr>
            <a:xfrm>
              <a:off x="2503714" y="1489169"/>
              <a:ext cx="3317966" cy="2403566"/>
            </a:xfrm>
            <a:prstGeom prst="wedgeEllipseCallout">
              <a:avLst>
                <a:gd name="adj1" fmla="val 49890"/>
                <a:gd name="adj2" fmla="val 49644"/>
              </a:avLst>
            </a:prstGeom>
            <a:solidFill>
              <a:srgbClr val="FFCE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A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D1424148-464A-1D4E-A356-05BC2387A741}"/>
                </a:ext>
              </a:extLst>
            </p:cNvPr>
            <p:cNvSpPr/>
            <p:nvPr/>
          </p:nvSpPr>
          <p:spPr>
            <a:xfrm>
              <a:off x="522514" y="209007"/>
              <a:ext cx="3317966" cy="2403566"/>
            </a:xfrm>
            <a:prstGeom prst="wedgeEllipseCallout">
              <a:avLst>
                <a:gd name="adj1" fmla="val -46566"/>
                <a:gd name="adj2" fmla="val 56165"/>
              </a:avLst>
            </a:prstGeom>
            <a:solidFill>
              <a:srgbClr val="009397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Q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A6C1D5-41E0-AF48-8B88-2F1D8F0B288F}"/>
              </a:ext>
            </a:extLst>
          </p:cNvPr>
          <p:cNvSpPr txBox="1"/>
          <p:nvPr/>
        </p:nvSpPr>
        <p:spPr>
          <a:xfrm>
            <a:off x="828400" y="4876800"/>
            <a:ext cx="7487199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4000" b="1" dirty="0">
                <a:latin typeface="Batang" panose="02030600000101010101" pitchFamily="18" charset="-127"/>
                <a:ea typeface="Batang" panose="02030600000101010101" pitchFamily="18" charset="-127"/>
              </a:rPr>
              <a:t>“Is livestream worship the same as going to church?”</a:t>
            </a:r>
          </a:p>
        </p:txBody>
      </p:sp>
    </p:spTree>
    <p:extLst>
      <p:ext uri="{BB962C8B-B14F-4D97-AF65-F5344CB8AC3E}">
        <p14:creationId xmlns:p14="http://schemas.microsoft.com/office/powerpoint/2010/main" val="625629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650EA-699B-4148-8B3F-6373001E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C3445-DBC7-EA45-8376-1C50520268B6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Other 	Q’s </a:t>
            </a:r>
            <a:r>
              <a:rPr lang="en-US" sz="44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in the ballpark</a:t>
            </a:r>
            <a:endParaRPr lang="en-US" sz="4400" b="1" i="1" u="sng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F6717-33F4-9242-9AE6-94309C69AD53}"/>
              </a:ext>
            </a:extLst>
          </p:cNvPr>
          <p:cNvSpPr txBox="1"/>
          <p:nvPr/>
        </p:nvSpPr>
        <p:spPr>
          <a:xfrm>
            <a:off x="353962" y="1508248"/>
            <a:ext cx="83981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What about when you’re on vacation sans church?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What about if there are 2-3 gathered?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Can you LS by yourself?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What are you supposed to do when you’re sick or miss?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What I’m not dealing with.</a:t>
            </a:r>
          </a:p>
        </p:txBody>
      </p:sp>
    </p:spTree>
    <p:extLst>
      <p:ext uri="{BB962C8B-B14F-4D97-AF65-F5344CB8AC3E}">
        <p14:creationId xmlns:p14="http://schemas.microsoft.com/office/powerpoint/2010/main" val="424745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650EA-699B-4148-8B3F-6373001E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C3445-DBC7-EA45-8376-1C50520268B6}"/>
              </a:ext>
            </a:extLst>
          </p:cNvPr>
          <p:cNvSpPr txBox="1"/>
          <p:nvPr/>
        </p:nvSpPr>
        <p:spPr>
          <a:xfrm>
            <a:off x="353962" y="412955"/>
            <a:ext cx="8685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Batang" panose="02030600000101010101" pitchFamily="18" charset="-127"/>
                <a:ea typeface="Batang" panose="02030600000101010101" pitchFamily="18" charset="-127"/>
              </a:rPr>
              <a:t>What it means to come together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F6717-33F4-9242-9AE6-94309C69AD53}"/>
              </a:ext>
            </a:extLst>
          </p:cNvPr>
          <p:cNvSpPr txBox="1"/>
          <p:nvPr/>
        </p:nvSpPr>
        <p:spPr>
          <a:xfrm>
            <a:off x="353962" y="1565970"/>
            <a:ext cx="86857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“since you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 together 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not for the better but for the worse.” (11:17)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“when you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 together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 as a church...” (v.18)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“when you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 together 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in one place...” (v.20)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“Therefore, my brethren, when you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 together 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to eat, wait for one another. But if anyone is hungry, let him eat at home, lest you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 together 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for judgment.”  (11:33-34)</a:t>
            </a:r>
          </a:p>
        </p:txBody>
      </p:sp>
    </p:spTree>
    <p:extLst>
      <p:ext uri="{BB962C8B-B14F-4D97-AF65-F5344CB8AC3E}">
        <p14:creationId xmlns:p14="http://schemas.microsoft.com/office/powerpoint/2010/main" val="220777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EE76B3-0968-D51F-9775-EC86CCEFA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04E126-675D-3EDC-C21F-25B8BFE80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484F83-566A-A8AB-C518-BDB9BACA157D}"/>
              </a:ext>
            </a:extLst>
          </p:cNvPr>
          <p:cNvSpPr txBox="1"/>
          <p:nvPr/>
        </p:nvSpPr>
        <p:spPr>
          <a:xfrm>
            <a:off x="353962" y="412955"/>
            <a:ext cx="8685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Batang" panose="02030600000101010101" pitchFamily="18" charset="-127"/>
                <a:ea typeface="Batang" panose="02030600000101010101" pitchFamily="18" charset="-127"/>
              </a:rPr>
              <a:t>What it means to come together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FD84B-E4FE-7765-238E-116B61AC3483}"/>
              </a:ext>
            </a:extLst>
          </p:cNvPr>
          <p:cNvSpPr txBox="1"/>
          <p:nvPr/>
        </p:nvSpPr>
        <p:spPr>
          <a:xfrm>
            <a:off x="353962" y="1613118"/>
            <a:ext cx="8685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“Therefore, if the whole church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comes together 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in one place...” (14:23)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“How is it then, brethren? Whenever you </a:t>
            </a:r>
            <a:r>
              <a:rPr lang="en-US" sz="2800" i="1" dirty="0">
                <a:latin typeface="Batang" panose="02030600000101010101" pitchFamily="18" charset="-127"/>
                <a:ea typeface="Batang" panose="02030600000101010101" pitchFamily="18" charset="-127"/>
              </a:rPr>
              <a:t>come together</a:t>
            </a:r>
            <a:r>
              <a:rPr lang="en-US" sz="2800" dirty="0">
                <a:latin typeface="Batang" panose="02030600000101010101" pitchFamily="18" charset="-127"/>
                <a:ea typeface="Batang" panose="02030600000101010101" pitchFamily="18" charset="-127"/>
              </a:rPr>
              <a:t>...” (14:26)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FE8507-64C2-6E43-9232-886C1970A5AE}"/>
              </a:ext>
            </a:extLst>
          </p:cNvPr>
          <p:cNvSpPr txBox="1"/>
          <p:nvPr/>
        </p:nvSpPr>
        <p:spPr>
          <a:xfrm>
            <a:off x="1447800" y="5031684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_______________+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0917D4-35CC-8F7E-0621-FB31F0A9E313}"/>
              </a:ext>
            </a:extLst>
          </p:cNvPr>
          <p:cNvSpPr txBox="1"/>
          <p:nvPr/>
        </p:nvSpPr>
        <p:spPr>
          <a:xfrm>
            <a:off x="2029820" y="5739825"/>
            <a:ext cx="3380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Come Together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140B64-04E2-2BAC-3AA0-DFA91DD29731}"/>
              </a:ext>
            </a:extLst>
          </p:cNvPr>
          <p:cNvSpPr txBox="1"/>
          <p:nvPr/>
        </p:nvSpPr>
        <p:spPr>
          <a:xfrm>
            <a:off x="2773854" y="449133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Same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FB6B59-D02B-7F19-5714-39BFD0BB06C3}"/>
              </a:ext>
            </a:extLst>
          </p:cNvPr>
          <p:cNvSpPr txBox="1"/>
          <p:nvPr/>
        </p:nvSpPr>
        <p:spPr>
          <a:xfrm>
            <a:off x="2667000" y="5024735"/>
            <a:ext cx="2424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Same place</a:t>
            </a:r>
          </a:p>
        </p:txBody>
      </p:sp>
    </p:spTree>
    <p:extLst>
      <p:ext uri="{BB962C8B-B14F-4D97-AF65-F5344CB8AC3E}">
        <p14:creationId xmlns:p14="http://schemas.microsoft.com/office/powerpoint/2010/main" val="235548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650EA-699B-4148-8B3F-6373001E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9F9EF8-62BB-3A7F-E355-F6A3A153B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37" y="1"/>
            <a:ext cx="3137338" cy="4671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38F0E3-7E8F-2598-479B-06347253B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3" y="2909888"/>
            <a:ext cx="6612466" cy="3719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36F757-03FE-DF33-7E3A-DACF4C088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375" y="0"/>
            <a:ext cx="7772400" cy="5181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A29585-CC89-E06F-5C3B-1ABE8BB901E0}"/>
              </a:ext>
            </a:extLst>
          </p:cNvPr>
          <p:cNvSpPr txBox="1"/>
          <p:nvPr/>
        </p:nvSpPr>
        <p:spPr>
          <a:xfrm>
            <a:off x="1555532" y="3881368"/>
            <a:ext cx="6612466" cy="8309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00" dirty="0"/>
              <a:t>Worshipping </a:t>
            </a:r>
            <a:r>
              <a:rPr lang="en-US" sz="4800" u="sng" dirty="0"/>
              <a:t>with</a:t>
            </a:r>
            <a:r>
              <a:rPr lang="en-US" sz="4800" dirty="0"/>
              <a:t> them?</a:t>
            </a:r>
          </a:p>
        </p:txBody>
      </p:sp>
    </p:spTree>
    <p:extLst>
      <p:ext uri="{BB962C8B-B14F-4D97-AF65-F5344CB8AC3E}">
        <p14:creationId xmlns:p14="http://schemas.microsoft.com/office/powerpoint/2010/main" val="2591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650EA-699B-4148-8B3F-6373001E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C3445-DBC7-EA45-8376-1C50520268B6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Coming Together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F6717-33F4-9242-9AE6-94309C69AD53}"/>
              </a:ext>
            </a:extLst>
          </p:cNvPr>
          <p:cNvSpPr txBox="1"/>
          <p:nvPr/>
        </p:nvSpPr>
        <p:spPr>
          <a:xfrm>
            <a:off x="353962" y="1676400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In the OT: Deut. 16:1-8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23480-78C6-DE55-8EF7-183206533331}"/>
              </a:ext>
            </a:extLst>
          </p:cNvPr>
          <p:cNvSpPr txBox="1"/>
          <p:nvPr/>
        </p:nvSpPr>
        <p:spPr>
          <a:xfrm>
            <a:off x="353962" y="2493569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The ultimate together: Rev. 21:3</a:t>
            </a:r>
          </a:p>
        </p:txBody>
      </p:sp>
    </p:spTree>
    <p:extLst>
      <p:ext uri="{BB962C8B-B14F-4D97-AF65-F5344CB8AC3E}">
        <p14:creationId xmlns:p14="http://schemas.microsoft.com/office/powerpoint/2010/main" val="388790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650EA-699B-4148-8B3F-6373001E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C3445-DBC7-EA45-8376-1C50520268B6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The Pattern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F6717-33F4-9242-9AE6-94309C69AD53}"/>
              </a:ext>
            </a:extLst>
          </p:cNvPr>
          <p:cNvSpPr txBox="1"/>
          <p:nvPr/>
        </p:nvSpPr>
        <p:spPr>
          <a:xfrm>
            <a:off x="353962" y="1371600"/>
            <a:ext cx="8685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Outside/Inside Assembly </a:t>
            </a: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- sing, pray, teach, and preach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F46D4D-4094-453D-5DBC-52902A2C909D}"/>
              </a:ext>
            </a:extLst>
          </p:cNvPr>
          <p:cNvSpPr txBox="1"/>
          <p:nvPr/>
        </p:nvSpPr>
        <p:spPr>
          <a:xfrm>
            <a:off x="353962" y="2704186"/>
            <a:ext cx="8685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Assembly only: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Lord’s Supper. 1 Cor. 10:16-17, 1 Cor. 11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The Collection. 1 Cor. 16:1-2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strike="sngStrike" dirty="0">
                <a:latin typeface="Batang" panose="02030600000101010101" pitchFamily="18" charset="-127"/>
                <a:ea typeface="Batang" panose="02030600000101010101" pitchFamily="18" charset="-127"/>
              </a:rPr>
              <a:t>Individually</a:t>
            </a:r>
          </a:p>
        </p:txBody>
      </p:sp>
    </p:spTree>
    <p:extLst>
      <p:ext uri="{BB962C8B-B14F-4D97-AF65-F5344CB8AC3E}">
        <p14:creationId xmlns:p14="http://schemas.microsoft.com/office/powerpoint/2010/main" val="74659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9CAA0-9C78-6EB1-344D-766783B2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D028D-226A-87D3-23E3-7F487520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B78ED-C4D1-EC15-31E6-083A072D1103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Arguments for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E91EC-9F21-003E-9025-F6BDCA73A19C}"/>
              </a:ext>
            </a:extLst>
          </p:cNvPr>
          <p:cNvSpPr txBox="1"/>
          <p:nvPr/>
        </p:nvSpPr>
        <p:spPr>
          <a:xfrm>
            <a:off x="353962" y="1371600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In the negative: what about Paul?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930BD5-0FD5-E569-D12C-E7D922ACAA6D}"/>
              </a:ext>
            </a:extLst>
          </p:cNvPr>
          <p:cNvSpPr txBox="1"/>
          <p:nvPr/>
        </p:nvSpPr>
        <p:spPr>
          <a:xfrm>
            <a:off x="353962" y="2704186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2-3 are gathered? - Matt. 18:20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3AF311-1B97-4E31-DB9A-35695B996DB2}"/>
              </a:ext>
            </a:extLst>
          </p:cNvPr>
          <p:cNvSpPr txBox="1"/>
          <p:nvPr/>
        </p:nvSpPr>
        <p:spPr>
          <a:xfrm>
            <a:off x="372355" y="2037893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Silence and “better than nothing”</a:t>
            </a:r>
          </a:p>
        </p:txBody>
      </p:sp>
    </p:spTree>
    <p:extLst>
      <p:ext uri="{BB962C8B-B14F-4D97-AF65-F5344CB8AC3E}">
        <p14:creationId xmlns:p14="http://schemas.microsoft.com/office/powerpoint/2010/main" val="190177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3F393A-B4AE-29CF-5F14-9140CFFD6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F9D00E-5A42-9D0C-C8E1-1B832D01A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D1EF4D-156B-78CA-4F52-074F053B5EB0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Bottom 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A8DE2C-19F2-5AF7-B98B-D9CEF38AA36F}"/>
              </a:ext>
            </a:extLst>
          </p:cNvPr>
          <p:cNvSpPr txBox="1"/>
          <p:nvPr/>
        </p:nvSpPr>
        <p:spPr>
          <a:xfrm>
            <a:off x="353962" y="1371600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strike="sngStrike" dirty="0">
                <a:latin typeface="Batang" panose="02030600000101010101" pitchFamily="18" charset="-127"/>
                <a:ea typeface="Batang" panose="02030600000101010101" pitchFamily="18" charset="-127"/>
              </a:rPr>
              <a:t>Checklist</a:t>
            </a: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 God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C5FA2-1B80-F0E8-F69D-0A01454A108E}"/>
              </a:ext>
            </a:extLst>
          </p:cNvPr>
          <p:cNvSpPr txBox="1"/>
          <p:nvPr/>
        </p:nvSpPr>
        <p:spPr>
          <a:xfrm>
            <a:off x="372355" y="2037893"/>
            <a:ext cx="8685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An understanding God </a:t>
            </a: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(Numb. 9:1-14)</a:t>
            </a:r>
            <a:endParaRPr lang="en-US" sz="3600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OT precedent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Prevented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Suffering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But willfully?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C8DBAD-D8B8-DE75-A885-02404060D1FF}"/>
              </a:ext>
            </a:extLst>
          </p:cNvPr>
          <p:cNvSpPr txBox="1"/>
          <p:nvPr/>
        </p:nvSpPr>
        <p:spPr>
          <a:xfrm>
            <a:off x="388121" y="4939351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Answer? No. </a:t>
            </a:r>
          </a:p>
        </p:txBody>
      </p:sp>
    </p:spTree>
    <p:extLst>
      <p:ext uri="{BB962C8B-B14F-4D97-AF65-F5344CB8AC3E}">
        <p14:creationId xmlns:p14="http://schemas.microsoft.com/office/powerpoint/2010/main" val="162989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33155A-853F-AF80-5E77-A4F9EA1B8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B07D24-38CA-77F8-F77B-D85F81194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2A2347-284B-E3A0-5E70-714ABB9614E7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What you’ll miss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EE663D-EDCE-23EE-7C34-2630431E619F}"/>
              </a:ext>
            </a:extLst>
          </p:cNvPr>
          <p:cNvSpPr txBox="1"/>
          <p:nvPr/>
        </p:nvSpPr>
        <p:spPr>
          <a:xfrm>
            <a:off x="353962" y="1371600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Real Reality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6B2D0E-1FDF-A70D-9C46-60F9D21DACE8}"/>
              </a:ext>
            </a:extLst>
          </p:cNvPr>
          <p:cNvSpPr txBox="1"/>
          <p:nvPr/>
        </p:nvSpPr>
        <p:spPr>
          <a:xfrm>
            <a:off x="372355" y="2037893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Real Relationships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2B6B2-E7F3-2FE0-F9E9-E6882CC64343}"/>
              </a:ext>
            </a:extLst>
          </p:cNvPr>
          <p:cNvSpPr txBox="1"/>
          <p:nvPr/>
        </p:nvSpPr>
        <p:spPr>
          <a:xfrm>
            <a:off x="403887" y="3371671"/>
            <a:ext cx="8685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Come together and worship </a:t>
            </a:r>
            <a:r>
              <a:rPr lang="en-US" sz="3600" u="sng" dirty="0">
                <a:latin typeface="Batang" panose="02030600000101010101" pitchFamily="18" charset="-127"/>
                <a:ea typeface="Batang" panose="02030600000101010101" pitchFamily="18" charset="-127"/>
              </a:rPr>
              <a:t>with</a:t>
            </a: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 the  saints every opportunity you can.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9DD595-5BA9-AF35-4684-BF6C9781CABC}"/>
              </a:ext>
            </a:extLst>
          </p:cNvPr>
          <p:cNvSpPr txBox="1"/>
          <p:nvPr/>
        </p:nvSpPr>
        <p:spPr>
          <a:xfrm>
            <a:off x="403887" y="2704186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Real Stirring Up</a:t>
            </a:r>
          </a:p>
        </p:txBody>
      </p:sp>
    </p:spTree>
    <p:extLst>
      <p:ext uri="{BB962C8B-B14F-4D97-AF65-F5344CB8AC3E}">
        <p14:creationId xmlns:p14="http://schemas.microsoft.com/office/powerpoint/2010/main" val="48555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78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7CE2AF-2AE8-0D4E-9437-AD9FEF3309C5}" vid="{DDE81716-C110-4045-AFD4-71709B6D01D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</TotalTime>
  <Words>324</Words>
  <Application>Microsoft Macintosh PowerPoint</Application>
  <PresentationFormat>On-screen Show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Batang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49</cp:revision>
  <dcterms:created xsi:type="dcterms:W3CDTF">2024-06-21T10:55:23Z</dcterms:created>
  <dcterms:modified xsi:type="dcterms:W3CDTF">2024-12-08T12:29:26Z</dcterms:modified>
</cp:coreProperties>
</file>